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59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3BE0E-AA6E-4C53-924D-FB956D10C710}" type="datetimeFigureOut">
              <a:rPr lang="en-US" smtClean="0"/>
              <a:t>09/02/2023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01184-DBCC-4E2A-96A3-A32DB3C098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991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3BE0E-AA6E-4C53-924D-FB956D10C710}" type="datetimeFigureOut">
              <a:rPr lang="en-US" smtClean="0"/>
              <a:t>09/02/2023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01184-DBCC-4E2A-96A3-A32DB3C098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687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3BE0E-AA6E-4C53-924D-FB956D10C710}" type="datetimeFigureOut">
              <a:rPr lang="en-US" smtClean="0"/>
              <a:t>09/02/2023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01184-DBCC-4E2A-96A3-A32DB3C098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043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3BE0E-AA6E-4C53-924D-FB956D10C710}" type="datetimeFigureOut">
              <a:rPr lang="en-US" smtClean="0"/>
              <a:t>09/02/2023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01184-DBCC-4E2A-96A3-A32DB3C098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342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3BE0E-AA6E-4C53-924D-FB956D10C710}" type="datetimeFigureOut">
              <a:rPr lang="en-US" smtClean="0"/>
              <a:t>09/02/2023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01184-DBCC-4E2A-96A3-A32DB3C098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239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3BE0E-AA6E-4C53-924D-FB956D10C710}" type="datetimeFigureOut">
              <a:rPr lang="en-US" smtClean="0"/>
              <a:t>09/02/2023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01184-DBCC-4E2A-96A3-A32DB3C098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291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3BE0E-AA6E-4C53-924D-FB956D10C710}" type="datetimeFigureOut">
              <a:rPr lang="en-US" smtClean="0"/>
              <a:t>09/02/2023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01184-DBCC-4E2A-96A3-A32DB3C098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32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3BE0E-AA6E-4C53-924D-FB956D10C710}" type="datetimeFigureOut">
              <a:rPr lang="en-US" smtClean="0"/>
              <a:t>09/02/2023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01184-DBCC-4E2A-96A3-A32DB3C098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551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3BE0E-AA6E-4C53-924D-FB956D10C710}" type="datetimeFigureOut">
              <a:rPr lang="en-US" smtClean="0"/>
              <a:t>09/02/2023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01184-DBCC-4E2A-96A3-A32DB3C098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525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3BE0E-AA6E-4C53-924D-FB956D10C710}" type="datetimeFigureOut">
              <a:rPr lang="en-US" smtClean="0"/>
              <a:t>09/02/2023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01184-DBCC-4E2A-96A3-A32DB3C098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215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3BE0E-AA6E-4C53-924D-FB956D10C710}" type="datetimeFigureOut">
              <a:rPr lang="en-US" smtClean="0"/>
              <a:t>09/02/2023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01184-DBCC-4E2A-96A3-A32DB3C098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78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63BE0E-AA6E-4C53-924D-FB956D10C710}" type="datetimeFigureOut">
              <a:rPr lang="en-US" smtClean="0"/>
              <a:t>09/02/2023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A01184-DBCC-4E2A-96A3-A32DB3C098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360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57939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5911" y="2170599"/>
            <a:ext cx="9050696" cy="247760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CHUYÊN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THEO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TƯỞNG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ĐẠO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ĐỨC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PHONG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CHÍ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MINH</a:t>
            </a:r>
            <a:endParaRPr lang="en-US" sz="105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11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Tuần</a:t>
            </a:r>
            <a:r>
              <a:rPr lang="en-US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4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4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2023</a:t>
            </a:r>
            <a:endParaRPr lang="en-US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763214" y="-304800"/>
            <a:ext cx="6466386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SỞ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GIÁO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DỤC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VÀ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ĐÀO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TẠO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THÀNH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PHỐ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HỒ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CHÍ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MINH </a:t>
            </a:r>
            <a:endParaRPr kumimoji="0" lang="en-US" sz="7200" b="1" i="0" u="none" strike="noStrike" cap="none" normalizeH="0" baseline="0" dirty="0" smtClean="0">
              <a:ln>
                <a:noFill/>
              </a:ln>
              <a:solidFill>
                <a:srgbClr val="0000CC"/>
              </a:solidFill>
              <a:effectLst/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TRUNG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TÂM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GDTX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TIẾNG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HOA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rgbClr val="0000CC"/>
              </a:solidFill>
              <a:effectLst/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13939" y="4842808"/>
            <a:ext cx="9157939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6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“</a:t>
            </a:r>
            <a:r>
              <a:rPr lang="en-US" sz="60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PHẢI</a:t>
            </a:r>
            <a:r>
              <a:rPr lang="en-US" sz="6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60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BIẾT</a:t>
            </a:r>
            <a:r>
              <a:rPr lang="en-US" sz="6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60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QUAN</a:t>
            </a:r>
            <a:r>
              <a:rPr lang="en-US" sz="6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60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TÂM</a:t>
            </a:r>
            <a:endParaRPr lang="en-US" sz="6000" b="1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  <a:p>
            <a:pPr algn="ctr"/>
            <a:r>
              <a:rPr lang="en-US" sz="6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60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ĐẾN</a:t>
            </a:r>
            <a:r>
              <a:rPr lang="en-US" sz="6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60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MỌI</a:t>
            </a:r>
            <a:r>
              <a:rPr lang="en-US" sz="6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60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NGƯỜI</a:t>
            </a:r>
            <a:r>
              <a:rPr lang="en-US" sz="6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60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HƠN</a:t>
            </a:r>
            <a:r>
              <a:rPr lang="en-US" sz="6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”</a:t>
            </a:r>
            <a:endParaRPr lang="en-US" sz="60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595" y="494350"/>
            <a:ext cx="1447619" cy="1447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2766580"/>
      </p:ext>
    </p:extLst>
  </p:cSld>
  <p:clrMapOvr>
    <a:masterClrMapping/>
  </p:clrMapOvr>
  <p:transition>
    <p:randomBar dir="vert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33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2</cp:revision>
  <dcterms:created xsi:type="dcterms:W3CDTF">2023-02-09T02:15:29Z</dcterms:created>
  <dcterms:modified xsi:type="dcterms:W3CDTF">2023-02-09T02:20:11Z</dcterms:modified>
</cp:coreProperties>
</file>