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9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8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3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2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BE0E-AA6E-4C53-924D-FB956D10C710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1184-DBCC-4E2A-96A3-A32DB3C0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93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911" y="21705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63214" y="-304800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3939" y="4842808"/>
            <a:ext cx="915793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PHẢI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BIẾT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QUAN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TÂM</a:t>
            </a:r>
            <a:endParaRPr lang="en-US" sz="6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ĐẾN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MỌI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NGƯỜI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HƠN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”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" y="494350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66580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2023-02-09T02:15:29Z</dcterms:created>
  <dcterms:modified xsi:type="dcterms:W3CDTF">2023-02-09T02:20:11Z</dcterms:modified>
</cp:coreProperties>
</file>